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79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8" d="100"/>
          <a:sy n="18" d="100"/>
        </p:scale>
        <p:origin x="2590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etmar Jannach" userId="450d67a934bae934" providerId="LiveId" clId="{831DA057-2462-4F71-BD98-63CB5E9C7C24}"/>
    <pc:docChg chg="undo custSel modSld">
      <pc:chgData name="Dietmar Jannach" userId="450d67a934bae934" providerId="LiveId" clId="{831DA057-2462-4F71-BD98-63CB5E9C7C24}" dt="2024-07-12T06:55:56.428" v="557" actId="14100"/>
      <pc:docMkLst>
        <pc:docMk/>
      </pc:docMkLst>
      <pc:sldChg chg="addSp delSp modSp mod">
        <pc:chgData name="Dietmar Jannach" userId="450d67a934bae934" providerId="LiveId" clId="{831DA057-2462-4F71-BD98-63CB5E9C7C24}" dt="2024-07-12T06:55:56.428" v="557" actId="14100"/>
        <pc:sldMkLst>
          <pc:docMk/>
          <pc:sldMk cId="323526634" sldId="256"/>
        </pc:sldMkLst>
        <pc:spChg chg="del">
          <ac:chgData name="Dietmar Jannach" userId="450d67a934bae934" providerId="LiveId" clId="{831DA057-2462-4F71-BD98-63CB5E9C7C24}" dt="2024-07-12T06:28:54.037" v="0" actId="478"/>
          <ac:spMkLst>
            <pc:docMk/>
            <pc:sldMk cId="323526634" sldId="256"/>
            <ac:spMk id="2" creationId="{7F1E05DB-0C6E-43C0-8D94-BE6E65013062}"/>
          </ac:spMkLst>
        </pc:spChg>
        <pc:spChg chg="del">
          <ac:chgData name="Dietmar Jannach" userId="450d67a934bae934" providerId="LiveId" clId="{831DA057-2462-4F71-BD98-63CB5E9C7C24}" dt="2024-07-12T06:28:54.037" v="0" actId="478"/>
          <ac:spMkLst>
            <pc:docMk/>
            <pc:sldMk cId="323526634" sldId="256"/>
            <ac:spMk id="3" creationId="{5BF61488-F6A0-4C9A-A541-23DFE0F81CDF}"/>
          </ac:spMkLst>
        </pc:spChg>
        <pc:spChg chg="del">
          <ac:chgData name="Dietmar Jannach" userId="450d67a934bae934" providerId="LiveId" clId="{831DA057-2462-4F71-BD98-63CB5E9C7C24}" dt="2024-07-12T06:28:54.037" v="0" actId="478"/>
          <ac:spMkLst>
            <pc:docMk/>
            <pc:sldMk cId="323526634" sldId="256"/>
            <ac:spMk id="4" creationId="{DEFEA0E7-225A-4882-BE78-30FF035C972C}"/>
          </ac:spMkLst>
        </pc:spChg>
        <pc:spChg chg="del">
          <ac:chgData name="Dietmar Jannach" userId="450d67a934bae934" providerId="LiveId" clId="{831DA057-2462-4F71-BD98-63CB5E9C7C24}" dt="2024-07-12T06:28:54.037" v="0" actId="478"/>
          <ac:spMkLst>
            <pc:docMk/>
            <pc:sldMk cId="323526634" sldId="256"/>
            <ac:spMk id="7" creationId="{FB66D718-D4F2-4B8F-82C9-89222961E1DA}"/>
          </ac:spMkLst>
        </pc:spChg>
        <pc:spChg chg="del">
          <ac:chgData name="Dietmar Jannach" userId="450d67a934bae934" providerId="LiveId" clId="{831DA057-2462-4F71-BD98-63CB5E9C7C24}" dt="2024-07-12T06:28:54.037" v="0" actId="478"/>
          <ac:spMkLst>
            <pc:docMk/>
            <pc:sldMk cId="323526634" sldId="256"/>
            <ac:spMk id="8" creationId="{88138E64-C5AC-45B1-A6C9-4BEAB6094FD4}"/>
          </ac:spMkLst>
        </pc:spChg>
        <pc:spChg chg="del">
          <ac:chgData name="Dietmar Jannach" userId="450d67a934bae934" providerId="LiveId" clId="{831DA057-2462-4F71-BD98-63CB5E9C7C24}" dt="2024-07-12T06:28:54.037" v="0" actId="478"/>
          <ac:spMkLst>
            <pc:docMk/>
            <pc:sldMk cId="323526634" sldId="256"/>
            <ac:spMk id="9" creationId="{89BFBBC0-0817-4D2F-9141-906DEA291ABC}"/>
          </ac:spMkLst>
        </pc:spChg>
        <pc:spChg chg="del">
          <ac:chgData name="Dietmar Jannach" userId="450d67a934bae934" providerId="LiveId" clId="{831DA057-2462-4F71-BD98-63CB5E9C7C24}" dt="2024-07-12T06:28:54.037" v="0" actId="478"/>
          <ac:spMkLst>
            <pc:docMk/>
            <pc:sldMk cId="323526634" sldId="256"/>
            <ac:spMk id="10" creationId="{DCC00330-0D5C-4203-A741-8834BB56B404}"/>
          </ac:spMkLst>
        </pc:spChg>
        <pc:spChg chg="del">
          <ac:chgData name="Dietmar Jannach" userId="450d67a934bae934" providerId="LiveId" clId="{831DA057-2462-4F71-BD98-63CB5E9C7C24}" dt="2024-07-12T06:28:54.037" v="0" actId="478"/>
          <ac:spMkLst>
            <pc:docMk/>
            <pc:sldMk cId="323526634" sldId="256"/>
            <ac:spMk id="11" creationId="{149C475D-B9E2-44D3-8B6E-F996827219D5}"/>
          </ac:spMkLst>
        </pc:spChg>
        <pc:spChg chg="del">
          <ac:chgData name="Dietmar Jannach" userId="450d67a934bae934" providerId="LiveId" clId="{831DA057-2462-4F71-BD98-63CB5E9C7C24}" dt="2024-07-12T06:28:54.037" v="0" actId="478"/>
          <ac:spMkLst>
            <pc:docMk/>
            <pc:sldMk cId="323526634" sldId="256"/>
            <ac:spMk id="12" creationId="{B08DEC0C-80B8-43B9-8FA9-D4D7D8EE3658}"/>
          </ac:spMkLst>
        </pc:spChg>
        <pc:spChg chg="del">
          <ac:chgData name="Dietmar Jannach" userId="450d67a934bae934" providerId="LiveId" clId="{831DA057-2462-4F71-BD98-63CB5E9C7C24}" dt="2024-07-12T06:28:54.037" v="0" actId="478"/>
          <ac:spMkLst>
            <pc:docMk/>
            <pc:sldMk cId="323526634" sldId="256"/>
            <ac:spMk id="14" creationId="{6A9E70A3-E020-449B-A064-5DE78B0B13F3}"/>
          </ac:spMkLst>
        </pc:spChg>
        <pc:spChg chg="del">
          <ac:chgData name="Dietmar Jannach" userId="450d67a934bae934" providerId="LiveId" clId="{831DA057-2462-4F71-BD98-63CB5E9C7C24}" dt="2024-07-12T06:28:54.037" v="0" actId="478"/>
          <ac:spMkLst>
            <pc:docMk/>
            <pc:sldMk cId="323526634" sldId="256"/>
            <ac:spMk id="15" creationId="{D41F5F53-CE32-4B1F-8102-AE4F80FB8ABF}"/>
          </ac:spMkLst>
        </pc:spChg>
        <pc:spChg chg="del">
          <ac:chgData name="Dietmar Jannach" userId="450d67a934bae934" providerId="LiveId" clId="{831DA057-2462-4F71-BD98-63CB5E9C7C24}" dt="2024-07-12T06:28:54.037" v="0" actId="478"/>
          <ac:spMkLst>
            <pc:docMk/>
            <pc:sldMk cId="323526634" sldId="256"/>
            <ac:spMk id="16" creationId="{5E50E18D-FFCB-43D9-9128-6AA32E69A27D}"/>
          </ac:spMkLst>
        </pc:spChg>
        <pc:spChg chg="del">
          <ac:chgData name="Dietmar Jannach" userId="450d67a934bae934" providerId="LiveId" clId="{831DA057-2462-4F71-BD98-63CB5E9C7C24}" dt="2024-07-12T06:28:54.037" v="0" actId="478"/>
          <ac:spMkLst>
            <pc:docMk/>
            <pc:sldMk cId="323526634" sldId="256"/>
            <ac:spMk id="18" creationId="{E348E155-623E-4BF9-8880-B55C260E9B6A}"/>
          </ac:spMkLst>
        </pc:spChg>
        <pc:spChg chg="del">
          <ac:chgData name="Dietmar Jannach" userId="450d67a934bae934" providerId="LiveId" clId="{831DA057-2462-4F71-BD98-63CB5E9C7C24}" dt="2024-07-12T06:28:54.037" v="0" actId="478"/>
          <ac:spMkLst>
            <pc:docMk/>
            <pc:sldMk cId="323526634" sldId="256"/>
            <ac:spMk id="19" creationId="{4D6C5848-A714-49F8-9A9E-BF85B36DA60A}"/>
          </ac:spMkLst>
        </pc:spChg>
        <pc:spChg chg="del">
          <ac:chgData name="Dietmar Jannach" userId="450d67a934bae934" providerId="LiveId" clId="{831DA057-2462-4F71-BD98-63CB5E9C7C24}" dt="2024-07-12T06:28:54.037" v="0" actId="478"/>
          <ac:spMkLst>
            <pc:docMk/>
            <pc:sldMk cId="323526634" sldId="256"/>
            <ac:spMk id="20" creationId="{2D400EE9-5EAD-4369-B3A5-253D9419AC49}"/>
          </ac:spMkLst>
        </pc:spChg>
        <pc:spChg chg="del">
          <ac:chgData name="Dietmar Jannach" userId="450d67a934bae934" providerId="LiveId" clId="{831DA057-2462-4F71-BD98-63CB5E9C7C24}" dt="2024-07-12T06:28:54.037" v="0" actId="478"/>
          <ac:spMkLst>
            <pc:docMk/>
            <pc:sldMk cId="323526634" sldId="256"/>
            <ac:spMk id="22" creationId="{DCA47858-7D92-483E-AC44-B239A0FC1EEB}"/>
          </ac:spMkLst>
        </pc:spChg>
        <pc:spChg chg="add mod">
          <ac:chgData name="Dietmar Jannach" userId="450d67a934bae934" providerId="LiveId" clId="{831DA057-2462-4F71-BD98-63CB5E9C7C24}" dt="2024-07-12T06:39:57.713" v="93" actId="1076"/>
          <ac:spMkLst>
            <pc:docMk/>
            <pc:sldMk cId="323526634" sldId="256"/>
            <ac:spMk id="24" creationId="{49BCB4AD-B28C-468B-B34B-A117F7E1370B}"/>
          </ac:spMkLst>
        </pc:spChg>
        <pc:spChg chg="add mod">
          <ac:chgData name="Dietmar Jannach" userId="450d67a934bae934" providerId="LiveId" clId="{831DA057-2462-4F71-BD98-63CB5E9C7C24}" dt="2024-07-12T06:54:17.695" v="547" actId="1076"/>
          <ac:spMkLst>
            <pc:docMk/>
            <pc:sldMk cId="323526634" sldId="256"/>
            <ac:spMk id="32" creationId="{D4AEAC03-BD19-4794-A35F-59A56CC13281}"/>
          </ac:spMkLst>
        </pc:spChg>
        <pc:spChg chg="add mod">
          <ac:chgData name="Dietmar Jannach" userId="450d67a934bae934" providerId="LiveId" clId="{831DA057-2462-4F71-BD98-63CB5E9C7C24}" dt="2024-07-12T06:55:49.499" v="555" actId="1076"/>
          <ac:spMkLst>
            <pc:docMk/>
            <pc:sldMk cId="323526634" sldId="256"/>
            <ac:spMk id="35" creationId="{FB11530D-ECAF-4833-951D-7A3D69F0892B}"/>
          </ac:spMkLst>
        </pc:spChg>
        <pc:spChg chg="add mod">
          <ac:chgData name="Dietmar Jannach" userId="450d67a934bae934" providerId="LiveId" clId="{831DA057-2462-4F71-BD98-63CB5E9C7C24}" dt="2024-07-12T06:55:42.089" v="554" actId="1076"/>
          <ac:spMkLst>
            <pc:docMk/>
            <pc:sldMk cId="323526634" sldId="256"/>
            <ac:spMk id="36" creationId="{0DF5E95D-4AA0-415C-8CC7-8913D35D7868}"/>
          </ac:spMkLst>
        </pc:spChg>
        <pc:picChg chg="del">
          <ac:chgData name="Dietmar Jannach" userId="450d67a934bae934" providerId="LiveId" clId="{831DA057-2462-4F71-BD98-63CB5E9C7C24}" dt="2024-07-12T06:28:54.037" v="0" actId="478"/>
          <ac:picMkLst>
            <pc:docMk/>
            <pc:sldMk cId="323526634" sldId="256"/>
            <ac:picMk id="6" creationId="{6B6812A5-8898-48BE-A583-3FFB7D544803}"/>
          </ac:picMkLst>
        </pc:picChg>
        <pc:picChg chg="del">
          <ac:chgData name="Dietmar Jannach" userId="450d67a934bae934" providerId="LiveId" clId="{831DA057-2462-4F71-BD98-63CB5E9C7C24}" dt="2024-07-12T06:28:54.037" v="0" actId="478"/>
          <ac:picMkLst>
            <pc:docMk/>
            <pc:sldMk cId="323526634" sldId="256"/>
            <ac:picMk id="13" creationId="{AD1E2090-677F-496C-9160-C7F7F1F6B005}"/>
          </ac:picMkLst>
        </pc:picChg>
        <pc:picChg chg="del">
          <ac:chgData name="Dietmar Jannach" userId="450d67a934bae934" providerId="LiveId" clId="{831DA057-2462-4F71-BD98-63CB5E9C7C24}" dt="2024-07-12T06:28:54.037" v="0" actId="478"/>
          <ac:picMkLst>
            <pc:docMk/>
            <pc:sldMk cId="323526634" sldId="256"/>
            <ac:picMk id="17" creationId="{FC20B227-392B-448E-9093-7EF597CE163B}"/>
          </ac:picMkLst>
        </pc:picChg>
        <pc:picChg chg="del">
          <ac:chgData name="Dietmar Jannach" userId="450d67a934bae934" providerId="LiveId" clId="{831DA057-2462-4F71-BD98-63CB5E9C7C24}" dt="2024-07-12T06:28:54.037" v="0" actId="478"/>
          <ac:picMkLst>
            <pc:docMk/>
            <pc:sldMk cId="323526634" sldId="256"/>
            <ac:picMk id="21" creationId="{A1EF4E89-9019-4137-ACB8-588B96B537AE}"/>
          </ac:picMkLst>
        </pc:picChg>
        <pc:picChg chg="add del mod">
          <ac:chgData name="Dietmar Jannach" userId="450d67a934bae934" providerId="LiveId" clId="{831DA057-2462-4F71-BD98-63CB5E9C7C24}" dt="2024-07-12T06:39:16.225" v="86" actId="478"/>
          <ac:picMkLst>
            <pc:docMk/>
            <pc:sldMk cId="323526634" sldId="256"/>
            <ac:picMk id="23" creationId="{84FF18EC-BFF3-4F4C-8EC7-5A896B18B594}"/>
          </ac:picMkLst>
        </pc:picChg>
        <pc:picChg chg="add mod">
          <ac:chgData name="Dietmar Jannach" userId="450d67a934bae934" providerId="LiveId" clId="{831DA057-2462-4F71-BD98-63CB5E9C7C24}" dt="2024-07-12T06:40:01.065" v="94" actId="1076"/>
          <ac:picMkLst>
            <pc:docMk/>
            <pc:sldMk cId="323526634" sldId="256"/>
            <ac:picMk id="27" creationId="{60C991B2-32D5-40AC-980F-1473BE940B59}"/>
          </ac:picMkLst>
        </pc:picChg>
        <pc:picChg chg="add mod">
          <ac:chgData name="Dietmar Jannach" userId="450d67a934bae934" providerId="LiveId" clId="{831DA057-2462-4F71-BD98-63CB5E9C7C24}" dt="2024-07-12T06:41:12.520" v="97" actId="1076"/>
          <ac:picMkLst>
            <pc:docMk/>
            <pc:sldMk cId="323526634" sldId="256"/>
            <ac:picMk id="29" creationId="{A8FA89D7-706C-4388-83F7-8B027DCDE169}"/>
          </ac:picMkLst>
        </pc:picChg>
        <pc:picChg chg="add del mod">
          <ac:chgData name="Dietmar Jannach" userId="450d67a934bae934" providerId="LiveId" clId="{831DA057-2462-4F71-BD98-63CB5E9C7C24}" dt="2024-07-12T06:43:25.715" v="101" actId="478"/>
          <ac:picMkLst>
            <pc:docMk/>
            <pc:sldMk cId="323526634" sldId="256"/>
            <ac:picMk id="31" creationId="{9B4AF121-2FE8-4215-95FE-946F769B0B78}"/>
          </ac:picMkLst>
        </pc:picChg>
        <pc:picChg chg="add mod">
          <ac:chgData name="Dietmar Jannach" userId="450d67a934bae934" providerId="LiveId" clId="{831DA057-2462-4F71-BD98-63CB5E9C7C24}" dt="2024-07-12T06:55:56.428" v="557" actId="14100"/>
          <ac:picMkLst>
            <pc:docMk/>
            <pc:sldMk cId="323526634" sldId="256"/>
            <ac:picMk id="34" creationId="{5618FE08-EE8E-4BBB-95C7-9F2489CEC631}"/>
          </ac:picMkLst>
        </pc:picChg>
        <pc:picChg chg="add del mod">
          <ac:chgData name="Dietmar Jannach" userId="450d67a934bae934" providerId="LiveId" clId="{831DA057-2462-4F71-BD98-63CB5E9C7C24}" dt="2024-07-12T06:55:30.985" v="553" actId="478"/>
          <ac:picMkLst>
            <pc:docMk/>
            <pc:sldMk cId="323526634" sldId="256"/>
            <ac:picMk id="37" creationId="{43107B47-F9E7-48D9-BDCF-E2645185339D}"/>
          </ac:picMkLst>
        </pc:picChg>
        <pc:cxnChg chg="del">
          <ac:chgData name="Dietmar Jannach" userId="450d67a934bae934" providerId="LiveId" clId="{831DA057-2462-4F71-BD98-63CB5E9C7C24}" dt="2024-07-12T06:28:54.037" v="0" actId="478"/>
          <ac:cxnSpMkLst>
            <pc:docMk/>
            <pc:sldMk cId="323526634" sldId="256"/>
            <ac:cxnSpMk id="25" creationId="{EC50EDBC-F585-4C77-890B-16D862F1890B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8E20A0-0A1D-4F8B-90E2-3BC6D322E103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C6276-3863-407B-BC96-4F6611FDDB3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299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5C6276-3863-407B-BC96-4F6611FDDB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775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00B5-CB50-498A-9E77-D47D548DDC95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9AC6F-AF51-41F2-B954-8645849CF94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0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00B5-CB50-498A-9E77-D47D548DDC95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9AC6F-AF51-41F2-B954-8645849CF94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62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00B5-CB50-498A-9E77-D47D548DDC95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9AC6F-AF51-41F2-B954-8645849CF94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159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00B5-CB50-498A-9E77-D47D548DDC95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9AC6F-AF51-41F2-B954-8645849CF94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404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00B5-CB50-498A-9E77-D47D548DDC95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9AC6F-AF51-41F2-B954-8645849CF94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408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00B5-CB50-498A-9E77-D47D548DDC95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9AC6F-AF51-41F2-B954-8645849CF94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225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00B5-CB50-498A-9E77-D47D548DDC95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9AC6F-AF51-41F2-B954-8645849CF94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991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00B5-CB50-498A-9E77-D47D548DDC95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9AC6F-AF51-41F2-B954-8645849CF94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6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00B5-CB50-498A-9E77-D47D548DDC95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9AC6F-AF51-41F2-B954-8645849CF94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898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00B5-CB50-498A-9E77-D47D548DDC95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9AC6F-AF51-41F2-B954-8645849CF94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856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00B5-CB50-498A-9E77-D47D548DDC95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9AC6F-AF51-41F2-B954-8645849CF94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585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000B5-CB50-498A-9E77-D47D548DDC95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9AC6F-AF51-41F2-B954-8645849CF94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585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feld 23">
            <a:extLst>
              <a:ext uri="{FF2B5EF4-FFF2-40B4-BE49-F238E27FC236}">
                <a16:creationId xmlns:a16="http://schemas.microsoft.com/office/drawing/2014/main" id="{49BCB4AD-B28C-468B-B34B-A117F7E1370B}"/>
              </a:ext>
            </a:extLst>
          </p:cNvPr>
          <p:cNvSpPr txBox="1"/>
          <p:nvPr/>
        </p:nvSpPr>
        <p:spPr>
          <a:xfrm>
            <a:off x="868836" y="3752194"/>
            <a:ext cx="28489265" cy="6001643"/>
          </a:xfrm>
          <a:prstGeom prst="rect">
            <a:avLst/>
          </a:prstGeom>
          <a:solidFill>
            <a:srgbClr val="04799C"/>
          </a:solidFill>
        </p:spPr>
        <p:txBody>
          <a:bodyPr wrap="square" rtlCol="0">
            <a:spAutoFit/>
          </a:bodyPr>
          <a:lstStyle/>
          <a:p>
            <a:endParaRPr lang="en-US" sz="9600" dirty="0">
              <a:solidFill>
                <a:schemeClr val="bg1"/>
              </a:solidFill>
              <a:latin typeface="Proxima Nova Rg" panose="02000506030000020004" pitchFamily="50" charset="0"/>
            </a:endParaRPr>
          </a:p>
          <a:p>
            <a:pPr algn="ctr"/>
            <a:r>
              <a:rPr lang="en-US" sz="9600" dirty="0">
                <a:solidFill>
                  <a:schemeClr val="bg1"/>
                </a:solidFill>
                <a:latin typeface="Proxima Nova Rg" panose="02000506030000020004" pitchFamily="50" charset="0"/>
              </a:rPr>
              <a:t>  Department of </a:t>
            </a:r>
          </a:p>
          <a:p>
            <a:pPr algn="ctr"/>
            <a:r>
              <a:rPr lang="en-US" sz="9600" dirty="0">
                <a:solidFill>
                  <a:schemeClr val="bg1"/>
                </a:solidFill>
                <a:latin typeface="Proxima Nova Rg" panose="02000506030000020004" pitchFamily="50" charset="0"/>
              </a:rPr>
              <a:t>Artificial Intelligence and Cybersecurity    </a:t>
            </a:r>
          </a:p>
          <a:p>
            <a:endParaRPr lang="en-US" sz="9600" dirty="0">
              <a:solidFill>
                <a:schemeClr val="bg1"/>
              </a:solidFill>
              <a:latin typeface="Proxima Nova Rg" panose="02000506030000020004" pitchFamily="50" charset="0"/>
            </a:endParaRPr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60C991B2-32D5-40AC-980F-1473BE940B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042" y="9753837"/>
            <a:ext cx="28465127" cy="8539538"/>
          </a:xfrm>
          <a:prstGeom prst="rect">
            <a:avLst/>
          </a:prstGeom>
        </p:spPr>
      </p:pic>
      <p:pic>
        <p:nvPicPr>
          <p:cNvPr id="29" name="Grafik 28">
            <a:extLst>
              <a:ext uri="{FF2B5EF4-FFF2-40B4-BE49-F238E27FC236}">
                <a16:creationId xmlns:a16="http://schemas.microsoft.com/office/drawing/2014/main" id="{A8FA89D7-706C-4388-83F7-8B027DCDE1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21324" y="1076516"/>
            <a:ext cx="6093387" cy="2234242"/>
          </a:xfrm>
          <a:prstGeom prst="rect">
            <a:avLst/>
          </a:prstGeom>
        </p:spPr>
      </p:pic>
      <p:sp>
        <p:nvSpPr>
          <p:cNvPr id="32" name="Textfeld 31">
            <a:extLst>
              <a:ext uri="{FF2B5EF4-FFF2-40B4-BE49-F238E27FC236}">
                <a16:creationId xmlns:a16="http://schemas.microsoft.com/office/drawing/2014/main" id="{D4AEAC03-BD19-4794-A35F-59A56CC13281}"/>
              </a:ext>
            </a:extLst>
          </p:cNvPr>
          <p:cNvSpPr txBox="1"/>
          <p:nvPr/>
        </p:nvSpPr>
        <p:spPr>
          <a:xfrm>
            <a:off x="1178889" y="21520199"/>
            <a:ext cx="28489265" cy="1634293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600200" lvl="1" indent="-1143000">
              <a:buFont typeface="Wingdings" panose="05000000000000000000" pitchFamily="2" charset="2"/>
              <a:buChar char="§"/>
            </a:pPr>
            <a:r>
              <a:rPr lang="en-US" sz="8000" dirty="0">
                <a:solidFill>
                  <a:srgbClr val="04799C"/>
                </a:solidFill>
                <a:latin typeface="Proxima Nova Rg" panose="02000506030000020004" pitchFamily="50" charset="0"/>
              </a:rPr>
              <a:t>Recommender Systems</a:t>
            </a:r>
          </a:p>
          <a:p>
            <a:pPr marL="1600200" lvl="1" indent="-1143000">
              <a:buFont typeface="Wingdings" panose="05000000000000000000" pitchFamily="2" charset="2"/>
              <a:buChar char="§"/>
            </a:pPr>
            <a:r>
              <a:rPr lang="en-US" sz="8000" dirty="0">
                <a:solidFill>
                  <a:srgbClr val="04799C"/>
                </a:solidFill>
                <a:latin typeface="Proxima Nova Rg" panose="02000506030000020004" pitchFamily="50" charset="0"/>
              </a:rPr>
              <a:t>AI in Industrial and Social Contexts</a:t>
            </a:r>
          </a:p>
          <a:p>
            <a:pPr marL="1600200" lvl="1" indent="-1143000">
              <a:buFont typeface="Wingdings" panose="05000000000000000000" pitchFamily="2" charset="2"/>
              <a:buChar char="§"/>
            </a:pPr>
            <a:r>
              <a:rPr lang="en-US" sz="8000" dirty="0">
                <a:solidFill>
                  <a:srgbClr val="04799C"/>
                </a:solidFill>
                <a:latin typeface="Proxima Nova Rg" panose="02000506030000020004" pitchFamily="50" charset="0"/>
              </a:rPr>
              <a:t>Declarative Languages and Systems</a:t>
            </a:r>
          </a:p>
          <a:p>
            <a:pPr marL="1600200" lvl="1" indent="-1143000">
              <a:buFont typeface="Wingdings" panose="05000000000000000000" pitchFamily="2" charset="2"/>
              <a:buChar char="§"/>
            </a:pPr>
            <a:r>
              <a:rPr lang="en-US" sz="8000" dirty="0">
                <a:solidFill>
                  <a:srgbClr val="04799C"/>
                </a:solidFill>
                <a:latin typeface="Proxima Nova Rg" panose="02000506030000020004" pitchFamily="50" charset="0"/>
              </a:rPr>
              <a:t>Model-based Diagnosis and Configuration</a:t>
            </a:r>
          </a:p>
          <a:p>
            <a:pPr marL="1600200" lvl="1" indent="-1143000">
              <a:buFont typeface="Wingdings" panose="05000000000000000000" pitchFamily="2" charset="2"/>
              <a:buChar char="§"/>
            </a:pPr>
            <a:r>
              <a:rPr lang="en-US" sz="8000" dirty="0">
                <a:solidFill>
                  <a:srgbClr val="04799C"/>
                </a:solidFill>
                <a:latin typeface="Proxima Nova Rg" panose="02000506030000020004" pitchFamily="50" charset="0"/>
              </a:rPr>
              <a:t>Heuristic Problem Solving</a:t>
            </a:r>
          </a:p>
          <a:p>
            <a:pPr marL="1600200" lvl="1" indent="-1143000">
              <a:buFont typeface="Wingdings" panose="05000000000000000000" pitchFamily="2" charset="2"/>
              <a:buChar char="§"/>
            </a:pPr>
            <a:r>
              <a:rPr lang="en-US" sz="8000" dirty="0">
                <a:solidFill>
                  <a:srgbClr val="04799C"/>
                </a:solidFill>
                <a:latin typeface="Proxima Nova Rg" panose="02000506030000020004" pitchFamily="50" charset="0"/>
              </a:rPr>
              <a:t>Planning and Scheduling</a:t>
            </a:r>
          </a:p>
          <a:p>
            <a:pPr marL="1600200" lvl="1" indent="-1143000">
              <a:buFont typeface="Arial" panose="020B0604020202020204" pitchFamily="34" charset="0"/>
              <a:buChar char="•"/>
            </a:pPr>
            <a:endParaRPr lang="en-US" sz="8000" dirty="0">
              <a:solidFill>
                <a:srgbClr val="04799C"/>
              </a:solidFill>
              <a:latin typeface="Proxima Nova Rg" panose="02000506030000020004" pitchFamily="50" charset="0"/>
            </a:endParaRPr>
          </a:p>
          <a:p>
            <a:endParaRPr lang="en-US" sz="9600" dirty="0">
              <a:solidFill>
                <a:srgbClr val="04799C"/>
              </a:solidFill>
              <a:latin typeface="Proxima Nova Rg" panose="02000506030000020004" pitchFamily="50" charset="0"/>
            </a:endParaRPr>
          </a:p>
          <a:p>
            <a:pPr marL="1600200" lvl="1" indent="-1143000">
              <a:buFont typeface="Wingdings" panose="05000000000000000000" pitchFamily="2" charset="2"/>
              <a:buChar char="§"/>
            </a:pPr>
            <a:endParaRPr lang="en-US" sz="8000" dirty="0">
              <a:solidFill>
                <a:srgbClr val="04799C"/>
              </a:solidFill>
              <a:latin typeface="Proxima Nova Rg" panose="02000506030000020004" pitchFamily="50" charset="0"/>
            </a:endParaRPr>
          </a:p>
          <a:p>
            <a:pPr marL="1600200" lvl="1" indent="-1143000">
              <a:buFont typeface="Wingdings" panose="05000000000000000000" pitchFamily="2" charset="2"/>
              <a:buChar char="§"/>
            </a:pPr>
            <a:r>
              <a:rPr lang="en-US" sz="8000" dirty="0">
                <a:solidFill>
                  <a:srgbClr val="04799C"/>
                </a:solidFill>
                <a:latin typeface="Proxima Nova Rg" panose="02000506030000020004" pitchFamily="50" charset="0"/>
              </a:rPr>
              <a:t>Wolfgang Faber</a:t>
            </a:r>
          </a:p>
          <a:p>
            <a:pPr marL="1600200" lvl="1" indent="-1143000">
              <a:buFont typeface="Wingdings" panose="05000000000000000000" pitchFamily="2" charset="2"/>
              <a:buChar char="§"/>
            </a:pPr>
            <a:r>
              <a:rPr lang="en-US" sz="8000" dirty="0">
                <a:solidFill>
                  <a:srgbClr val="04799C"/>
                </a:solidFill>
                <a:latin typeface="Proxima Nova Rg" panose="02000506030000020004" pitchFamily="50" charset="0"/>
              </a:rPr>
              <a:t>Gerhard Friedrich</a:t>
            </a:r>
          </a:p>
          <a:p>
            <a:pPr marL="1600200" lvl="1" indent="-1143000">
              <a:buFont typeface="Wingdings" panose="05000000000000000000" pitchFamily="2" charset="2"/>
              <a:buChar char="§"/>
            </a:pPr>
            <a:r>
              <a:rPr lang="en-US" sz="8000" dirty="0">
                <a:solidFill>
                  <a:srgbClr val="04799C"/>
                </a:solidFill>
                <a:latin typeface="Proxima Nova Rg" panose="02000506030000020004" pitchFamily="50" charset="0"/>
              </a:rPr>
              <a:t>Martin Gebser</a:t>
            </a:r>
          </a:p>
          <a:p>
            <a:pPr marL="1600200" lvl="1" indent="-1143000">
              <a:buFont typeface="Wingdings" panose="05000000000000000000" pitchFamily="2" charset="2"/>
              <a:buChar char="§"/>
            </a:pPr>
            <a:r>
              <a:rPr lang="en-US" sz="8000" dirty="0">
                <a:solidFill>
                  <a:srgbClr val="04799C"/>
                </a:solidFill>
                <a:latin typeface="Proxima Nova Rg" panose="02000506030000020004" pitchFamily="50" charset="0"/>
              </a:rPr>
              <a:t>Dietmar Jannach</a:t>
            </a:r>
            <a:endParaRPr lang="en-US" sz="9600" dirty="0">
              <a:solidFill>
                <a:schemeClr val="bg1"/>
              </a:solidFill>
              <a:latin typeface="Proxima Nova Rg" panose="02000506030000020004" pitchFamily="50" charset="0"/>
            </a:endParaRPr>
          </a:p>
        </p:txBody>
      </p:sp>
      <p:pic>
        <p:nvPicPr>
          <p:cNvPr id="34" name="Grafik 33">
            <a:extLst>
              <a:ext uri="{FF2B5EF4-FFF2-40B4-BE49-F238E27FC236}">
                <a16:creationId xmlns:a16="http://schemas.microsoft.com/office/drawing/2014/main" id="{5618FE08-EE8E-4BBB-95C7-9F2489CEC63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33021" y="33049926"/>
            <a:ext cx="9537148" cy="6359870"/>
          </a:xfrm>
          <a:prstGeom prst="rect">
            <a:avLst/>
          </a:prstGeom>
        </p:spPr>
      </p:pic>
      <p:sp>
        <p:nvSpPr>
          <p:cNvPr id="35" name="Textfeld 34">
            <a:extLst>
              <a:ext uri="{FF2B5EF4-FFF2-40B4-BE49-F238E27FC236}">
                <a16:creationId xmlns:a16="http://schemas.microsoft.com/office/drawing/2014/main" id="{FB11530D-ECAF-4833-951D-7A3D69F0892B}"/>
              </a:ext>
            </a:extLst>
          </p:cNvPr>
          <p:cNvSpPr txBox="1"/>
          <p:nvPr/>
        </p:nvSpPr>
        <p:spPr>
          <a:xfrm>
            <a:off x="868834" y="30059737"/>
            <a:ext cx="28489265" cy="1569660"/>
          </a:xfrm>
          <a:prstGeom prst="rect">
            <a:avLst/>
          </a:prstGeom>
          <a:solidFill>
            <a:srgbClr val="04799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Proxima Nova Rg" panose="02000506030000020004" pitchFamily="50" charset="0"/>
              </a:rPr>
              <a:t>Group Leaders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0DF5E95D-4AA0-415C-8CC7-8913D35D7868}"/>
              </a:ext>
            </a:extLst>
          </p:cNvPr>
          <p:cNvSpPr txBox="1"/>
          <p:nvPr/>
        </p:nvSpPr>
        <p:spPr>
          <a:xfrm>
            <a:off x="868835" y="19121957"/>
            <a:ext cx="28489265" cy="1569660"/>
          </a:xfrm>
          <a:prstGeom prst="rect">
            <a:avLst/>
          </a:prstGeom>
          <a:solidFill>
            <a:srgbClr val="04799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Proxima Nova Rg" panose="02000506030000020004" pitchFamily="50" charset="0"/>
              </a:rPr>
              <a:t>Highlight Topics</a:t>
            </a:r>
          </a:p>
        </p:txBody>
      </p:sp>
    </p:spTree>
    <p:extLst>
      <p:ext uri="{BB962C8B-B14F-4D97-AF65-F5344CB8AC3E}">
        <p14:creationId xmlns:p14="http://schemas.microsoft.com/office/powerpoint/2010/main" val="323526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42</Words>
  <Application>Microsoft Office PowerPoint</Application>
  <PresentationFormat>Benutzerdefiniert</PresentationFormat>
  <Paragraphs>19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Proxima Nova Rg</vt:lpstr>
      <vt:lpstr>Wingdings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Dietmar Jannach</dc:creator>
  <cp:lastModifiedBy>Dietmar Jannach</cp:lastModifiedBy>
  <cp:revision>20</cp:revision>
  <dcterms:created xsi:type="dcterms:W3CDTF">2024-05-01T18:56:26Z</dcterms:created>
  <dcterms:modified xsi:type="dcterms:W3CDTF">2024-07-12T06:55:58Z</dcterms:modified>
</cp:coreProperties>
</file>